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13" r:id="rId22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29" Type="http://schemas.openxmlformats.org/officeDocument/2006/relationships/slide" Target="slides/slide15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2" name="Google Shape;5162;g33c5e4031bd_0_10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3" name="Google Shape;5163;g33c5e4031bd_0_10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5.xml"/><Relationship Id="rId2" Type="http://schemas.openxmlformats.org/officeDocument/2006/relationships/notesSlide" Target="../notesSlides/notesSlide158.xml"/><Relationship Id="rId3" Type="http://schemas.openxmlformats.org/officeDocument/2006/relationships/hyperlink" Target="http://webquest.sdsu.edu/task-design-worksheet.html" TargetMode="External"/><Relationship Id="rId4" Type="http://schemas.openxmlformats.org/officeDocument/2006/relationships/hyperlink" Target="https://sites.google.com/site/studentwebquesttemplate/" TargetMode="External"/><Relationship Id="rId5" Type="http://schemas.openxmlformats.org/officeDocument/2006/relationships/hyperlink" Target="http://webquest.sdsu.edu/task-design-worksheet.html" TargetMode="External"/><Relationship Id="rId6" Type="http://schemas.openxmlformats.org/officeDocument/2006/relationships/image" Target="../media/image228.jpg"/></Relationships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4" name="Shape 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5" name="Google Shape;5165;p726">
            <a:hlinkClick r:id="rId3"/>
          </p:cNvPr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Steps for Developing a WebQuest</a:t>
            </a:r>
            <a:endParaRPr/>
          </a:p>
        </p:txBody>
      </p:sp>
      <p:sp>
        <p:nvSpPr>
          <p:cNvPr id="5166" name="Google Shape;5166;p726"/>
          <p:cNvSpPr txBox="1"/>
          <p:nvPr>
            <p:ph idx="1" type="body"/>
          </p:nvPr>
        </p:nvSpPr>
        <p:spPr>
          <a:xfrm>
            <a:off x="457200" y="900113"/>
            <a:ext cx="8229600" cy="27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/>
              <a:t>Create your WebQuest framework in Google Sites using the provided </a:t>
            </a:r>
            <a:r>
              <a:rPr lang="zh-CN" sz="2400" u="sng">
                <a:solidFill>
                  <a:schemeClr val="hlink"/>
                </a:solidFill>
                <a:hlinkClick r:id="rId4"/>
              </a:rPr>
              <a:t>WebQuest template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/>
              <a:t>Plan the project using the </a:t>
            </a:r>
            <a:r>
              <a:rPr lang="zh-CN" sz="2400" u="sng">
                <a:solidFill>
                  <a:schemeClr val="hlink"/>
                </a:solidFill>
                <a:hlinkClick r:id="rId5"/>
              </a:rPr>
              <a:t>task design worksheet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/>
              <a:t>Begin editing the WebQuest parts in Google Sites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Introduction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Task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Process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Resources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Evaluation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Conclusion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Credits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7" name="Google Shape;5167;p7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2247" y="3690221"/>
            <a:ext cx="2893518" cy="123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